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9" r:id="rId2"/>
  </p:sldMasterIdLst>
  <p:sldIdLst>
    <p:sldId id="256" r:id="rId3"/>
    <p:sldId id="257" r:id="rId4"/>
  </p:sldIdLst>
  <p:sldSz cx="12192000" cy="6858000"/>
  <p:notesSz cx="6858000" cy="9144000"/>
  <p:embeddedFontLst>
    <p:embeddedFont>
      <p:font typeface="B Koodak" panose="020B0604020202020204" charset="-78"/>
      <p:bold r:id="rId5"/>
    </p:embeddedFont>
    <p:embeddedFont>
      <p:font typeface="Wingdings 3" panose="05040102010807070707" pitchFamily="18" charset="2"/>
      <p:regular r:id="rId6"/>
    </p:embeddedFon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6E5"/>
    <a:srgbClr val="FEB9B4"/>
    <a:srgbClr val="000000"/>
    <a:srgbClr val="FC766A"/>
    <a:srgbClr val="8CA9C8"/>
    <a:srgbClr val="5B8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14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3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75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80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9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70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9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2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9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6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688" y="1997797"/>
            <a:ext cx="7766936" cy="1646302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B Koodak" panose="00000700000000000000" pitchFamily="2" charset="-78"/>
              </a:rPr>
              <a:t>عنوان آموزش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641037"/>
            <a:ext cx="7766936" cy="1096899"/>
          </a:xfrm>
        </p:spPr>
        <p:txBody>
          <a:bodyPr/>
          <a:lstStyle/>
          <a:p>
            <a:pPr algn="ctr"/>
            <a:r>
              <a:rPr lang="fa-IR" dirty="0" smtClean="0">
                <a:cs typeface="B Koodak" panose="00000700000000000000" pitchFamily="2" charset="-78"/>
              </a:rPr>
              <a:t>مدرس:</a:t>
            </a:r>
          </a:p>
          <a:p>
            <a:pPr algn="ctr"/>
            <a:r>
              <a:rPr lang="fa-IR" dirty="0" smtClean="0">
                <a:cs typeface="B Koodak" panose="00000700000000000000" pitchFamily="2" charset="-78"/>
              </a:rPr>
              <a:t>مهندس......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38" y="628217"/>
            <a:ext cx="4250993" cy="12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9947563" y="4663440"/>
            <a:ext cx="2244437" cy="2205217"/>
          </a:xfrm>
          <a:prstGeom prst="triangle">
            <a:avLst>
              <a:gd name="adj" fmla="val 100000"/>
            </a:avLst>
          </a:prstGeom>
          <a:solidFill>
            <a:srgbClr val="FEB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0800000">
            <a:off x="0" y="0"/>
            <a:ext cx="872836" cy="5669282"/>
          </a:xfrm>
          <a:prstGeom prst="triangle">
            <a:avLst>
              <a:gd name="adj" fmla="val 100000"/>
            </a:avLst>
          </a:prstGeom>
          <a:solidFill>
            <a:srgbClr val="C9D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549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B84B1"/>
      </a:accent1>
      <a:accent2>
        <a:srgbClr val="FC766A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نوان آموزش.potx" id="{32502DBF-2762-4BB7-9DBA-D9CFD1BB5E9B}" vid="{B066E0A6-875F-426E-AFB2-0A742DCA0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نوان آموزش.potx" id="{32502DBF-2762-4BB7-9DBA-D9CFD1BB5E9B}" vid="{DF38A57D-74AC-4DB8-8EE1-E634FACFB0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B Koodak</vt:lpstr>
      <vt:lpstr>Wingdings 3</vt:lpstr>
      <vt:lpstr>Arial</vt:lpstr>
      <vt:lpstr>Trebuchet MS</vt:lpstr>
      <vt:lpstr>Calibri Light</vt:lpstr>
      <vt:lpstr>Calibri</vt:lpstr>
      <vt:lpstr>Facet</vt:lpstr>
      <vt:lpstr>Office Theme</vt:lpstr>
      <vt:lpstr>عنوان آموزش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آموزش</dc:title>
  <dc:creator>Microsoft account</dc:creator>
  <cp:lastModifiedBy>David Zarifpour</cp:lastModifiedBy>
  <cp:revision>2</cp:revision>
  <dcterms:created xsi:type="dcterms:W3CDTF">2023-10-29T10:00:38Z</dcterms:created>
  <dcterms:modified xsi:type="dcterms:W3CDTF">2023-11-05T10:16:01Z</dcterms:modified>
</cp:coreProperties>
</file>